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1944" y="-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fif"/><Relationship Id="rId2" Type="http://schemas.openxmlformats.org/officeDocument/2006/relationships/image" Target="../media/image1.tif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fif"/><Relationship Id="rId9" Type="http://schemas.openxmlformats.org/officeDocument/2006/relationships/image" Target="../media/image8.jpeg"/><Relationship Id="rId14" Type="http://schemas.openxmlformats.org/officeDocument/2006/relationships/image" Target="../media/image13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443554-DE78-4978-A301-ED983503A3FD}"/>
              </a:ext>
            </a:extLst>
          </p:cNvPr>
          <p:cNvGrpSpPr/>
          <p:nvPr/>
        </p:nvGrpSpPr>
        <p:grpSpPr>
          <a:xfrm>
            <a:off x="-1554900" y="4976755"/>
            <a:ext cx="9237509" cy="2161378"/>
            <a:chOff x="-1485627" y="6736282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5627" y="6736282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5602316" y="6736282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3239810" y="6736282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877746" y="6736282"/>
              <a:ext cx="2160000" cy="216137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4" name="Picture 3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711E191-32E3-49D7-8FE7-B8A7E6DBA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4173235" y="2344190"/>
            <a:ext cx="2160000" cy="2161378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1025" name="Picture 1" descr="https://www.janelia.org/sites/default/files/styles/epsa_200x200/public/pictures/5c1920ec28586.jpg?itok=p0bqBXG-">
            <a:extLst>
              <a:ext uri="{FF2B5EF4-FFF2-40B4-BE49-F238E27FC236}">
                <a16:creationId xmlns:a16="http://schemas.microsoft.com/office/drawing/2014/main" id="{290AE2F9-76B7-48EF-AF49-78C39920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97" y="2448218"/>
            <a:ext cx="2160000" cy="20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pic>
        <p:nvPicPr>
          <p:cNvPr id="27" name="Picture 26" descr="A person in a blue shirt&#10;&#10;Description automatically generated">
            <a:extLst>
              <a:ext uri="{FF2B5EF4-FFF2-40B4-BE49-F238E27FC236}">
                <a16:creationId xmlns:a16="http://schemas.microsoft.com/office/drawing/2014/main" id="{8E114E3A-5F5F-4A5D-96B9-3EDF305423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270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E55A2-A5A8-4FBB-BFE2-E03A9F1CDE16}"/>
              </a:ext>
            </a:extLst>
          </p:cNvPr>
          <p:cNvSpPr txBox="1"/>
          <p:nvPr/>
        </p:nvSpPr>
        <p:spPr>
          <a:xfrm flipH="1">
            <a:off x="-2328557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Chris Xu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Cornell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B8D2E-F81C-4F5A-92A2-CAE366F09887}"/>
              </a:ext>
            </a:extLst>
          </p:cNvPr>
          <p:cNvSpPr txBox="1"/>
          <p:nvPr/>
        </p:nvSpPr>
        <p:spPr>
          <a:xfrm flipH="1">
            <a:off x="-153430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Ahmed Abdelfattah</a:t>
            </a: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Janelia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4174022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Gil Bub</a:t>
            </a:r>
          </a:p>
          <a:p>
            <a:pPr algn="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McGill University</a:t>
            </a:r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17B95-C4D5-401D-A3F7-FB3D69BA2614}"/>
              </a:ext>
            </a:extLst>
          </p:cNvPr>
          <p:cNvGrpSpPr/>
          <p:nvPr/>
        </p:nvGrpSpPr>
        <p:grpSpPr>
          <a:xfrm>
            <a:off x="-2444838" y="8096150"/>
            <a:ext cx="13194497" cy="2221293"/>
            <a:chOff x="135076" y="8869036"/>
            <a:chExt cx="13194497" cy="2221293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135076" y="8930329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80" y="8930329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2318990" y="8930329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6708128" y="8930329"/>
              <a:ext cx="2173787" cy="2160000"/>
            </a:xfrm>
            <a:prstGeom prst="rect">
              <a:avLst/>
            </a:prstGeom>
          </p:spPr>
        </p:pic>
        <p:pic>
          <p:nvPicPr>
            <p:cNvPr id="11" name="Picture 1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7571FD1-F6D4-4A3A-9178-70B9D614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" t="7133" r="-612" b="26154"/>
            <a:stretch/>
          </p:blipFill>
          <p:spPr>
            <a:xfrm>
              <a:off x="8916263" y="8930329"/>
              <a:ext cx="2161361" cy="2160000"/>
            </a:xfrm>
            <a:prstGeom prst="rect">
              <a:avLst/>
            </a:prstGeom>
          </p:spPr>
        </p:pic>
        <p:pic>
          <p:nvPicPr>
            <p:cNvPr id="15" name="Picture 14" descr="A picture containing indoor, head, face, hat&#10;&#10;Description automatically generated">
              <a:extLst>
                <a:ext uri="{FF2B5EF4-FFF2-40B4-BE49-F238E27FC236}">
                  <a16:creationId xmlns:a16="http://schemas.microsoft.com/office/drawing/2014/main" id="{33B8E68A-B60A-4967-B83B-DAE6A9B24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8" t="2880" r="30918" b="2777"/>
            <a:stretch/>
          </p:blipFill>
          <p:spPr>
            <a:xfrm rot="5400000">
              <a:off x="11112138" y="8868871"/>
              <a:ext cx="2217270" cy="22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2842</TotalTime>
  <Words>50</Words>
  <Application>Microsoft Office PowerPoint</Application>
  <PresentationFormat>A4 Paper (210x297 mm)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</cp:revision>
  <dcterms:created xsi:type="dcterms:W3CDTF">2020-01-06T13:11:12Z</dcterms:created>
  <dcterms:modified xsi:type="dcterms:W3CDTF">2020-01-31T08:40:22Z</dcterms:modified>
</cp:coreProperties>
</file>